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p:restoredTop sz="96236" autoAdjust="0"/>
  </p:normalViewPr>
  <p:slideViewPr>
    <p:cSldViewPr snapToGrid="0" snapToObjects="1">
      <p:cViewPr varScale="1">
        <p:scale>
          <a:sx n="108" d="100"/>
          <a:sy n="108" d="100"/>
        </p:scale>
        <p:origin x="432" y="114"/>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11/29/2024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dirty="0"/>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4665" cy="897276"/>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30344"/>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160133</TotalTime>
  <Words>7101</Words>
  <Application>Microsoft Office PowerPoint</Application>
  <PresentationFormat>와이드스크린</PresentationFormat>
  <Paragraphs>1627</Paragraphs>
  <Slides>152</Slides>
  <Notes>17</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152</vt:i4>
      </vt:variant>
    </vt:vector>
  </HeadingPairs>
  <TitlesOfParts>
    <vt:vector size="158" baseType="lpstr">
      <vt:lpstr>Helvetica Neue</vt:lpstr>
      <vt:lpstr>Arial</vt:lpstr>
      <vt:lpstr>Calibri</vt:lpstr>
      <vt:lpstr>Calibri Light</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양정우</cp:lastModifiedBy>
  <cp:revision>3696</cp:revision>
  <dcterms:created xsi:type="dcterms:W3CDTF">2020-03-23T21:46:17Z</dcterms:created>
  <dcterms:modified xsi:type="dcterms:W3CDTF">2024-11-29T04:02:38Z</dcterms:modified>
</cp:coreProperties>
</file>